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Own Career &amp; Education Path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by: Samantha </a:t>
            </a:r>
            <a:r>
              <a:rPr lang="en-US" dirty="0" err="1" smtClean="0"/>
              <a:t>Godshall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Opportunities </a:t>
            </a:r>
            <a:r>
              <a:rPr lang="en-US" dirty="0">
                <a:latin typeface="Adobe Fangsong Std R" pitchFamily="18" charset="-128"/>
                <a:ea typeface="Adobe Fangsong Std R" pitchFamily="18" charset="-128"/>
              </a:rPr>
              <a:t>in Education 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This would be a public school.  The school I would go to would be SDSU. </a:t>
            </a:r>
          </a:p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Requirements –the required GPA is a 2.9, the total population is around 34,000, only an estimated 23% attend SDSU, 4,488$ is the cost per semester, a FAFSA application is required, many apply through ucmentor.com, average SAT score is 1174, average ACT score is 27.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48" y="13793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6" y="5647815"/>
            <a:ext cx="2269376" cy="1210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943" y="1315303"/>
            <a:ext cx="2852179" cy="147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2516" y="5171229"/>
            <a:ext cx="1444096" cy="10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195" y="2052116"/>
            <a:ext cx="5673943" cy="2960459"/>
          </a:xfrm>
        </p:spPr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Law and criminal justice</a:t>
            </a:r>
          </a:p>
          <a:p>
            <a:r>
              <a:rPr lang="en-US" sz="1800" dirty="0" smtClean="0">
                <a:latin typeface="Adobe Fangsong Std R" pitchFamily="18" charset="-128"/>
                <a:ea typeface="Adobe Fangsong Std R" pitchFamily="18" charset="-128"/>
              </a:rPr>
              <a:t>The graduation rate is </a:t>
            </a:r>
          </a:p>
          <a:p>
            <a:r>
              <a:rPr lang="en-US" sz="1800" dirty="0" smtClean="0">
                <a:latin typeface="Adobe Fangsong Std R" pitchFamily="18" charset="-128"/>
                <a:ea typeface="Adobe Fangsong Std R" pitchFamily="18" charset="-128"/>
              </a:rPr>
              <a:t>I would still live at my own house as opposed to living on campus</a:t>
            </a:r>
            <a:endParaRPr lang="en-US" sz="1800" dirty="0" smtClean="0">
              <a:latin typeface="Trebuchet MS" panose="020B0603020202020204"/>
            </a:endParaRPr>
          </a:p>
          <a:p>
            <a:endParaRPr lang="en-US" dirty="0" smtClean="0">
              <a:latin typeface="Adobe Fangsong Std R" pitchFamily="18" charset="-128"/>
              <a:ea typeface="Adobe Fangsong Std R" pitchFamily="18" charset="-128"/>
            </a:endParaRPr>
          </a:p>
          <a:p>
            <a:endParaRPr lang="en-US" dirty="0"/>
          </a:p>
        </p:txBody>
      </p:sp>
      <p:sp>
        <p:nvSpPr>
          <p:cNvPr id="4" name="AutoShape 2" descr="Image result for sdsu"/>
          <p:cNvSpPr>
            <a:spLocks noChangeAspect="1" noChangeArrowheads="1"/>
          </p:cNvSpPr>
          <p:nvPr/>
        </p:nvSpPr>
        <p:spPr bwMode="auto">
          <a:xfrm>
            <a:off x="155575" y="-144463"/>
            <a:ext cx="2188614" cy="21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6166" y="3724102"/>
            <a:ext cx="3707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could work as…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 FBI agent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Judge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Probation Officer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Forensic Science </a:t>
            </a:r>
            <a:r>
              <a:rPr lang="en-US" dirty="0" smtClean="0"/>
              <a:t>Technician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Fish and Game </a:t>
            </a:r>
            <a:r>
              <a:rPr lang="en-US" dirty="0" smtClean="0"/>
              <a:t>Warden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Private Detective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95" y="4108104"/>
            <a:ext cx="5673943" cy="131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27" y="1275081"/>
            <a:ext cx="2138680" cy="213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122" y="161263"/>
            <a:ext cx="1898326" cy="20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FBI Special Agents must qualify for at least one of the five FBI Special Agent Entry Programs to be eligible for </a:t>
            </a:r>
            <a:r>
              <a:rPr lang="en-US" dirty="0" smtClean="0"/>
              <a:t>employment</a:t>
            </a:r>
            <a:endParaRPr lang="en-US" dirty="0"/>
          </a:p>
          <a:p>
            <a:r>
              <a:rPr lang="en-US" dirty="0"/>
              <a:t>must be at least </a:t>
            </a:r>
            <a:r>
              <a:rPr lang="en-US" dirty="0" smtClean="0"/>
              <a:t>21</a:t>
            </a:r>
          </a:p>
          <a:p>
            <a:r>
              <a:rPr lang="en-US" dirty="0"/>
              <a:t>meet specific educational and experience </a:t>
            </a:r>
            <a:r>
              <a:rPr lang="en-US" dirty="0" smtClean="0"/>
              <a:t>requirements</a:t>
            </a:r>
          </a:p>
          <a:p>
            <a:r>
              <a:rPr lang="en-US" dirty="0"/>
              <a:t>complete a twelve-week Uniformed Police Training Program at the Federal Law Enforcement Training Center (FLETC) in </a:t>
            </a:r>
            <a:r>
              <a:rPr lang="en-US" dirty="0" err="1"/>
              <a:t>Glynco</a:t>
            </a:r>
            <a:r>
              <a:rPr lang="en-US" dirty="0"/>
              <a:t>, </a:t>
            </a:r>
            <a:r>
              <a:rPr lang="en-US" dirty="0" smtClean="0"/>
              <a:t>Georgia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75" y="5241969"/>
            <a:ext cx="1232398" cy="161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94" y="244684"/>
            <a:ext cx="2403881" cy="1998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199" y="5653735"/>
            <a:ext cx="28575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Companies in my Major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>
              <a:buNone/>
            </a:pPr>
            <a:r>
              <a:rPr lang="en-US" dirty="0"/>
              <a:t>Entry Level Special </a:t>
            </a:r>
            <a:r>
              <a:rPr lang="en-US" dirty="0" smtClean="0"/>
              <a:t>Agents</a:t>
            </a:r>
          </a:p>
          <a:p>
            <a:r>
              <a:rPr lang="en-US" dirty="0" smtClean="0"/>
              <a:t>Bachelor’s </a:t>
            </a:r>
            <a:r>
              <a:rPr lang="en-US" dirty="0"/>
              <a:t>degree in Criminology, Criminal Justice, Homeland Security, History, Sociology, Psychology, or other related field, or 4+ years of law enforcement or military experience</a:t>
            </a:r>
            <a:r>
              <a:rPr lang="en-US" dirty="0" smtClean="0"/>
              <a:t>.</a:t>
            </a:r>
          </a:p>
          <a:p>
            <a:r>
              <a:rPr lang="en-US" dirty="0"/>
              <a:t> able to obtain a U.S. Government Security Clearance</a:t>
            </a:r>
          </a:p>
        </p:txBody>
      </p:sp>
      <p:pic>
        <p:nvPicPr>
          <p:cNvPr id="1026" name="Picture 2" descr="Image result for merito group - san d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951835"/>
            <a:ext cx="38004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7225" y="1515953"/>
            <a:ext cx="173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$18.76 an hour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3599" y="6216775"/>
            <a:ext cx="2646878" cy="369332"/>
          </a:xfrm>
          <a:custGeom>
            <a:avLst/>
            <a:gdLst>
              <a:gd name="connsiteX0" fmla="*/ 0 w 2646878"/>
              <a:gd name="connsiteY0" fmla="*/ 0 h 369332"/>
              <a:gd name="connsiteX1" fmla="*/ 2646878 w 2646878"/>
              <a:gd name="connsiteY1" fmla="*/ 0 h 369332"/>
              <a:gd name="connsiteX2" fmla="*/ 2646878 w 2646878"/>
              <a:gd name="connsiteY2" fmla="*/ 369332 h 369332"/>
              <a:gd name="connsiteX3" fmla="*/ 0 w 2646878"/>
              <a:gd name="connsiteY3" fmla="*/ 369332 h 369332"/>
              <a:gd name="connsiteX4" fmla="*/ 0 w 2646878"/>
              <a:gd name="connsiteY4" fmla="*/ 0 h 369332"/>
              <a:gd name="connsiteX0" fmla="*/ 0 w 3416899"/>
              <a:gd name="connsiteY0" fmla="*/ 481263 h 850595"/>
              <a:gd name="connsiteX1" fmla="*/ 3416899 w 3416899"/>
              <a:gd name="connsiteY1" fmla="*/ 0 h 850595"/>
              <a:gd name="connsiteX2" fmla="*/ 2646878 w 3416899"/>
              <a:gd name="connsiteY2" fmla="*/ 850595 h 850595"/>
              <a:gd name="connsiteX3" fmla="*/ 0 w 3416899"/>
              <a:gd name="connsiteY3" fmla="*/ 850595 h 850595"/>
              <a:gd name="connsiteX4" fmla="*/ 0 w 3416899"/>
              <a:gd name="connsiteY4" fmla="*/ 481263 h 850595"/>
              <a:gd name="connsiteX0" fmla="*/ 0 w 2646878"/>
              <a:gd name="connsiteY0" fmla="*/ 0 h 369332"/>
              <a:gd name="connsiteX1" fmla="*/ 2614794 w 2646878"/>
              <a:gd name="connsiteY1" fmla="*/ 16042 h 369332"/>
              <a:gd name="connsiteX2" fmla="*/ 2646878 w 2646878"/>
              <a:gd name="connsiteY2" fmla="*/ 369332 h 369332"/>
              <a:gd name="connsiteX3" fmla="*/ 0 w 2646878"/>
              <a:gd name="connsiteY3" fmla="*/ 369332 h 369332"/>
              <a:gd name="connsiteX4" fmla="*/ 0 w 2646878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878" h="369332">
                <a:moveTo>
                  <a:pt x="0" y="0"/>
                </a:moveTo>
                <a:lnTo>
                  <a:pt x="2614794" y="16042"/>
                </a:lnTo>
                <a:lnTo>
                  <a:pt x="2646878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>
            <a:spAutoFit/>
          </a:bodyPr>
          <a:lstStyle/>
          <a:p>
            <a:r>
              <a:rPr lang="en-US" dirty="0">
                <a:latin typeface="Helvetica Neue"/>
              </a:rPr>
              <a:t>$23.68 - $28.59 an hour</a:t>
            </a:r>
            <a:endParaRPr lang="en-US" dirty="0"/>
          </a:p>
        </p:txBody>
      </p:sp>
      <p:pic>
        <p:nvPicPr>
          <p:cNvPr id="1028" name="Picture 4" descr="Image result for san diego county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2642873" cy="26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412208"/>
              </p:ext>
            </p:extLst>
          </p:nvPr>
        </p:nvGraphicFramePr>
        <p:xfrm>
          <a:off x="2692867" y="2109789"/>
          <a:ext cx="7796212" cy="29797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98433">
                  <a:extLst>
                    <a:ext uri="{9D8B030D-6E8A-4147-A177-3AD203B41FA5}">
                      <a16:colId xmlns:a16="http://schemas.microsoft.com/office/drawing/2014/main" val="2653501971"/>
                    </a:ext>
                  </a:extLst>
                </a:gridCol>
                <a:gridCol w="3897779">
                  <a:extLst>
                    <a:ext uri="{9D8B030D-6E8A-4147-A177-3AD203B41FA5}">
                      <a16:colId xmlns:a16="http://schemas.microsoft.com/office/drawing/2014/main" val="2851927777"/>
                    </a:ext>
                  </a:extLst>
                </a:gridCol>
              </a:tblGrid>
              <a:tr h="35714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Merito</a:t>
                      </a:r>
                      <a:r>
                        <a:rPr lang="en-US" baseline="0" dirty="0" smtClean="0"/>
                        <a:t> G</a:t>
                      </a:r>
                      <a:r>
                        <a:rPr lang="en-US" dirty="0" smtClean="0"/>
                        <a:t>roup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Diego County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45652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r>
                        <a:rPr lang="en-US" dirty="0" smtClean="0"/>
                        <a:t>Entry level special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Police recruit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31477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protect the American 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 peace and order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640499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Physically</a:t>
                      </a:r>
                      <a:r>
                        <a:rPr lang="en-US" baseline="0" dirty="0" smtClean="0"/>
                        <a:t> and mentally capable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Physically</a:t>
                      </a:r>
                      <a:r>
                        <a:rPr lang="en-US" baseline="0" dirty="0" smtClean="0"/>
                        <a:t> and mentally capable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41012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Bachelors degree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Bachelors degree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29568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r>
                        <a:rPr lang="en-US" dirty="0" smtClean="0"/>
                        <a:t>yes/yes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 yes/yes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37712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81,042.2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13,508.8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6507"/>
                  </a:ext>
                </a:extLst>
              </a:tr>
              <a:tr h="419380">
                <a:tc>
                  <a:txBody>
                    <a:bodyPr/>
                    <a:lstStyle/>
                    <a:p>
                      <a:r>
                        <a:rPr lang="en-US" dirty="0" smtClean="0"/>
                        <a:t>1.5 hour estimated 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hour estimated drive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5318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90" y="121140"/>
            <a:ext cx="1760089" cy="1764145"/>
          </a:xfrm>
          <a:prstGeom prst="rect">
            <a:avLst/>
          </a:prstGeom>
        </p:spPr>
      </p:pic>
      <p:pic>
        <p:nvPicPr>
          <p:cNvPr id="5" name="Picture 2" descr="Image result for merito group - san d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67" y="1010402"/>
            <a:ext cx="3562023" cy="8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692" y="141306"/>
            <a:ext cx="3614931" cy="1077229"/>
          </a:xfrm>
        </p:spPr>
        <p:txBody>
          <a:bodyPr/>
          <a:lstStyle/>
          <a:p>
            <a:r>
              <a:rPr lang="en-US" dirty="0" smtClean="0"/>
              <a:t>Career &amp;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158" y="2032470"/>
            <a:ext cx="7796540" cy="3997828"/>
          </a:xfrm>
        </p:spPr>
        <p:txBody>
          <a:bodyPr>
            <a:noAutofit/>
          </a:bodyPr>
          <a:lstStyle/>
          <a:p>
            <a:r>
              <a:rPr lang="en-US" dirty="0"/>
              <a:t> $4,253 a month, and budgeted $2,921 towards expenses. This will leave </a:t>
            </a:r>
            <a:r>
              <a:rPr lang="en-US" dirty="0" smtClean="0"/>
              <a:t>me </a:t>
            </a:r>
            <a:r>
              <a:rPr lang="en-US" dirty="0"/>
              <a:t>$1,333 a month.</a:t>
            </a:r>
          </a:p>
          <a:p>
            <a:r>
              <a:rPr lang="en-US" dirty="0" smtClean="0"/>
              <a:t>4,253</a:t>
            </a:r>
            <a:endParaRPr lang="en-US" dirty="0"/>
          </a:p>
          <a:p>
            <a:r>
              <a:rPr lang="en-US" dirty="0"/>
              <a:t>An apartment. </a:t>
            </a:r>
            <a:r>
              <a:rPr lang="en-US" dirty="0" smtClean="0"/>
              <a:t>$1,249</a:t>
            </a:r>
          </a:p>
          <a:p>
            <a:r>
              <a:rPr lang="en-US" dirty="0"/>
              <a:t>Used 2016 Hyundai Accent </a:t>
            </a:r>
            <a:r>
              <a:rPr lang="en-US" dirty="0" smtClean="0"/>
              <a:t>SE</a:t>
            </a:r>
          </a:p>
          <a:p>
            <a:r>
              <a:rPr lang="en-US" dirty="0" smtClean="0"/>
              <a:t>$10994</a:t>
            </a:r>
            <a:r>
              <a:rPr lang="en-US" dirty="0"/>
              <a:t>. </a:t>
            </a:r>
            <a:r>
              <a:rPr lang="en-US" dirty="0" smtClean="0"/>
              <a:t>$220</a:t>
            </a:r>
            <a:endParaRPr lang="en-US" dirty="0"/>
          </a:p>
          <a:p>
            <a:r>
              <a:rPr lang="en-US" dirty="0" smtClean="0"/>
              <a:t>$40</a:t>
            </a:r>
            <a:endParaRPr lang="en-US" dirty="0"/>
          </a:p>
          <a:p>
            <a:r>
              <a:rPr lang="en-US" dirty="0" smtClean="0"/>
              <a:t>$70</a:t>
            </a:r>
            <a:endParaRPr lang="en-US" dirty="0"/>
          </a:p>
          <a:p>
            <a:r>
              <a:rPr lang="en-US" dirty="0"/>
              <a:t>$982</a:t>
            </a:r>
          </a:p>
          <a:p>
            <a:r>
              <a:rPr lang="en-US" dirty="0" smtClean="0"/>
              <a:t>$20</a:t>
            </a:r>
          </a:p>
          <a:p>
            <a:r>
              <a:rPr lang="en-US" dirty="0" smtClean="0"/>
              <a:t>25% of what I spend</a:t>
            </a:r>
            <a:endParaRPr lang="en-US" dirty="0"/>
          </a:p>
          <a:p>
            <a:pPr marL="6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428" y="3852862"/>
            <a:ext cx="2619375" cy="1743075"/>
          </a:xfrm>
          <a:prstGeom prst="rect">
            <a:avLst/>
          </a:prstGeom>
        </p:spPr>
      </p:pic>
      <p:pic>
        <p:nvPicPr>
          <p:cNvPr id="1026" name="Picture 2" descr="Image result for taxes\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55" y="1665998"/>
            <a:ext cx="2631079" cy="17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145</TotalTime>
  <Words>341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Adobe Fangsong Std R</vt:lpstr>
      <vt:lpstr>Arial</vt:lpstr>
      <vt:lpstr>Helvetica Neue</vt:lpstr>
      <vt:lpstr>MS Shell Dlg 2</vt:lpstr>
      <vt:lpstr>Trebuchet MS</vt:lpstr>
      <vt:lpstr>Wingdings</vt:lpstr>
      <vt:lpstr>Wingdings 3</vt:lpstr>
      <vt:lpstr>Madison</vt:lpstr>
      <vt:lpstr>My Own Career &amp; Education Path  </vt:lpstr>
      <vt:lpstr>Required Education</vt:lpstr>
      <vt:lpstr>Chosen Major</vt:lpstr>
      <vt:lpstr>Requirements </vt:lpstr>
      <vt:lpstr>Hiring Companies in my Major </vt:lpstr>
      <vt:lpstr>PowerPoint Presentation</vt:lpstr>
      <vt:lpstr>Career &amp; lifestyle</vt:lpstr>
    </vt:vector>
  </TitlesOfParts>
  <Company>suhsd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Own Career &amp; Education Path</dc:title>
  <dc:creator>Library user User</dc:creator>
  <cp:lastModifiedBy>Library user User</cp:lastModifiedBy>
  <cp:revision>21</cp:revision>
  <dcterms:created xsi:type="dcterms:W3CDTF">2018-02-21T16:44:57Z</dcterms:created>
  <dcterms:modified xsi:type="dcterms:W3CDTF">2018-03-12T15:35:53Z</dcterms:modified>
</cp:coreProperties>
</file>